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A4543764-5330-7483-5BFF-95AE76E64284}" name="지연 홍" initials="지홍" userId="8f054db3dc58d23a" providerId="Windows Live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2D05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8570" autoAdjust="0"/>
    <p:restoredTop sz="94660"/>
  </p:normalViewPr>
  <p:slideViewPr>
    <p:cSldViewPr snapToGrid="0">
      <p:cViewPr varScale="1">
        <p:scale>
          <a:sx n="98" d="100"/>
          <a:sy n="98" d="100"/>
        </p:scale>
        <p:origin x="870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7" Type="http://schemas.microsoft.com/office/2018/10/relationships/authors" Target="author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5015981E-9460-B5CA-531E-595EAB4E9F1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부제목 2">
            <a:extLst>
              <a:ext uri="{FF2B5EF4-FFF2-40B4-BE49-F238E27FC236}">
                <a16:creationId xmlns:a16="http://schemas.microsoft.com/office/drawing/2014/main" id="{0745210C-BB6B-E699-1AC4-311CF420E8D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ko-KR" altLang="en-US"/>
              <a:t>클릭하여 마스터 부제목 스타일 편집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426C2F8F-4298-7A54-61F8-F9F8C0587B1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1107FA-F95A-406E-93D8-1EC878056E30}" type="datetimeFigureOut">
              <a:rPr lang="ko-KR" altLang="en-US" smtClean="0"/>
              <a:t>2025-05-30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21797A4D-1919-3E7F-CF26-FB86ED72F0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7489540C-0F1D-FCE8-20CF-FBF9A2A599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898B42-ECFD-4B3A-ADF7-6BB18324BE41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48231914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A0D05220-6CE6-B334-3203-71C69945038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6ED7B862-F0A5-263F-537D-2E3DD35789E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891ABAD1-41C6-E723-5059-9CE0FEBD4BE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1107FA-F95A-406E-93D8-1EC878056E30}" type="datetimeFigureOut">
              <a:rPr lang="ko-KR" altLang="en-US" smtClean="0"/>
              <a:t>2025-05-30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27211AB8-AC01-83D2-45C3-B5D5A84DC8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FD843F87-3E4F-688F-E289-1F2372DD92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898B42-ECFD-4B3A-ADF7-6BB18324BE41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39157836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E14859C4-F822-9CE4-2536-05346685D9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8D8FCBA8-85DE-F265-DF06-0E59874CCB7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A73F2755-4219-14E0-A808-0F46C802FD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1107FA-F95A-406E-93D8-1EC878056E30}" type="datetimeFigureOut">
              <a:rPr lang="ko-KR" altLang="en-US" smtClean="0"/>
              <a:t>2025-05-30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6EFBA464-8D3E-D1CF-AD6E-69FD9EB383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67EE3ABD-530D-9F67-6E19-019D463482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898B42-ECFD-4B3A-ADF7-6BB18324BE41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75350475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BBBBD768-23EE-DC39-4CC1-C032CA906B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36B7C02A-6E03-3403-85CE-D713C89BBB6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내용 개체 틀 3">
            <a:extLst>
              <a:ext uri="{FF2B5EF4-FFF2-40B4-BE49-F238E27FC236}">
                <a16:creationId xmlns:a16="http://schemas.microsoft.com/office/drawing/2014/main" id="{92CD4CA9-564A-A9E8-5478-04C55191E1A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4137E57B-39AB-BC7A-1B2E-0E62726DFDD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1107FA-F95A-406E-93D8-1EC878056E30}" type="datetimeFigureOut">
              <a:rPr lang="ko-KR" altLang="en-US" smtClean="0"/>
              <a:t>2025-05-30</a:t>
            </a:fld>
            <a:endParaRPr lang="ko-KR" altLang="en-US"/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3F929140-39E2-6D1B-B747-9CD2E351B23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BC08F140-D132-5D1D-F86F-BA6699F520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898B42-ECFD-4B3A-ADF7-6BB18324BE41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83811627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30CC72A8-A9F7-C097-0733-097336F406C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D4695E6C-A6DA-343A-F7A2-C408B1DC37F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4" name="내용 개체 틀 3">
            <a:extLst>
              <a:ext uri="{FF2B5EF4-FFF2-40B4-BE49-F238E27FC236}">
                <a16:creationId xmlns:a16="http://schemas.microsoft.com/office/drawing/2014/main" id="{0794DC0E-FAB4-9953-43F9-4D64E87CA74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5" name="텍스트 개체 틀 4">
            <a:extLst>
              <a:ext uri="{FF2B5EF4-FFF2-40B4-BE49-F238E27FC236}">
                <a16:creationId xmlns:a16="http://schemas.microsoft.com/office/drawing/2014/main" id="{328A7498-2927-5040-A52C-969A642AC14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6" name="내용 개체 틀 5">
            <a:extLst>
              <a:ext uri="{FF2B5EF4-FFF2-40B4-BE49-F238E27FC236}">
                <a16:creationId xmlns:a16="http://schemas.microsoft.com/office/drawing/2014/main" id="{FA3B9EC9-07A3-11F6-45B8-E46B27559A8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7" name="날짜 개체 틀 6">
            <a:extLst>
              <a:ext uri="{FF2B5EF4-FFF2-40B4-BE49-F238E27FC236}">
                <a16:creationId xmlns:a16="http://schemas.microsoft.com/office/drawing/2014/main" id="{5A19E702-4CB9-D444-28E5-8A312C5AB92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1107FA-F95A-406E-93D8-1EC878056E30}" type="datetimeFigureOut">
              <a:rPr lang="ko-KR" altLang="en-US" smtClean="0"/>
              <a:t>2025-05-30</a:t>
            </a:fld>
            <a:endParaRPr lang="ko-KR" altLang="en-US"/>
          </a:p>
        </p:txBody>
      </p:sp>
      <p:sp>
        <p:nvSpPr>
          <p:cNvPr id="8" name="바닥글 개체 틀 7">
            <a:extLst>
              <a:ext uri="{FF2B5EF4-FFF2-40B4-BE49-F238E27FC236}">
                <a16:creationId xmlns:a16="http://schemas.microsoft.com/office/drawing/2014/main" id="{6429EA6B-DFCC-83CA-0379-CDB1B6D8270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>
            <a:extLst>
              <a:ext uri="{FF2B5EF4-FFF2-40B4-BE49-F238E27FC236}">
                <a16:creationId xmlns:a16="http://schemas.microsoft.com/office/drawing/2014/main" id="{BB2C88EB-7710-FC6E-FCB7-C5F0A3BF85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898B42-ECFD-4B3A-ADF7-6BB18324BE41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0688036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6973E8C8-83FB-5098-489A-BE3E89C316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날짜 개체 틀 2">
            <a:extLst>
              <a:ext uri="{FF2B5EF4-FFF2-40B4-BE49-F238E27FC236}">
                <a16:creationId xmlns:a16="http://schemas.microsoft.com/office/drawing/2014/main" id="{EEFC74BD-6B27-C492-6EA9-82BAE56A51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1107FA-F95A-406E-93D8-1EC878056E30}" type="datetimeFigureOut">
              <a:rPr lang="ko-KR" altLang="en-US" smtClean="0"/>
              <a:t>2025-05-30</a:t>
            </a:fld>
            <a:endParaRPr lang="ko-KR" altLang="en-US"/>
          </a:p>
        </p:txBody>
      </p:sp>
      <p:sp>
        <p:nvSpPr>
          <p:cNvPr id="4" name="바닥글 개체 틀 3">
            <a:extLst>
              <a:ext uri="{FF2B5EF4-FFF2-40B4-BE49-F238E27FC236}">
                <a16:creationId xmlns:a16="http://schemas.microsoft.com/office/drawing/2014/main" id="{A4526233-A423-3285-5773-B3C83A0847E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>
            <a:extLst>
              <a:ext uri="{FF2B5EF4-FFF2-40B4-BE49-F238E27FC236}">
                <a16:creationId xmlns:a16="http://schemas.microsoft.com/office/drawing/2014/main" id="{08FB6160-F2CB-EB64-F5A2-E608E89E83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898B42-ECFD-4B3A-ADF7-6BB18324BE41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02932374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>
            <a:extLst>
              <a:ext uri="{FF2B5EF4-FFF2-40B4-BE49-F238E27FC236}">
                <a16:creationId xmlns:a16="http://schemas.microsoft.com/office/drawing/2014/main" id="{7FB27272-50E5-3196-3F76-D2867B659C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1107FA-F95A-406E-93D8-1EC878056E30}" type="datetimeFigureOut">
              <a:rPr lang="ko-KR" altLang="en-US" smtClean="0"/>
              <a:t>2025-05-30</a:t>
            </a:fld>
            <a:endParaRPr lang="ko-KR" altLang="en-US"/>
          </a:p>
        </p:txBody>
      </p:sp>
      <p:sp>
        <p:nvSpPr>
          <p:cNvPr id="3" name="바닥글 개체 틀 2">
            <a:extLst>
              <a:ext uri="{FF2B5EF4-FFF2-40B4-BE49-F238E27FC236}">
                <a16:creationId xmlns:a16="http://schemas.microsoft.com/office/drawing/2014/main" id="{E40155A6-2CC1-21F8-A482-7DF396B5625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889F52FD-29D7-C56B-CC2A-E0219D0F78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898B42-ECFD-4B3A-ADF7-6BB18324BE41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4811762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8C388E41-E1C2-0077-F547-EAD3C6406F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449E42B9-4740-1BB3-5F51-CF0E45C62DE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799D39DE-C341-92E9-C669-C038969BBB6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2EBA1468-224D-39D6-B799-97E93C4D56B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1107FA-F95A-406E-93D8-1EC878056E30}" type="datetimeFigureOut">
              <a:rPr lang="ko-KR" altLang="en-US" smtClean="0"/>
              <a:t>2025-05-30</a:t>
            </a:fld>
            <a:endParaRPr lang="ko-KR" altLang="en-US"/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F5BFB1D5-679A-A793-E953-1B89F973B0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5A6A59C0-5C1C-CD6E-853D-62769ABEF5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898B42-ECFD-4B3A-ADF7-6BB18324BE41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3116388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E2BD5BF9-F3F1-1EF4-AF27-CFD48DD2FA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그림 개체 틀 2">
            <a:extLst>
              <a:ext uri="{FF2B5EF4-FFF2-40B4-BE49-F238E27FC236}">
                <a16:creationId xmlns:a16="http://schemas.microsoft.com/office/drawing/2014/main" id="{B5FFE9B1-2E51-F799-7EDE-7AC80139984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022CAEC9-44BB-633F-4E40-3376F723A3B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06A1A9E8-24F8-FDEF-7789-8AEC89C8A77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1107FA-F95A-406E-93D8-1EC878056E30}" type="datetimeFigureOut">
              <a:rPr lang="ko-KR" altLang="en-US" smtClean="0"/>
              <a:t>2025-05-30</a:t>
            </a:fld>
            <a:endParaRPr lang="ko-KR" altLang="en-US"/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B4EB0A63-8685-2171-DBA1-A4EBD50EF0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9E653619-F3C6-7518-0E04-647FA3C8FA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898B42-ECFD-4B3A-ADF7-6BB18324BE41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99528684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E75370BE-8F56-CECF-276A-B087A9499E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>
            <a:extLst>
              <a:ext uri="{FF2B5EF4-FFF2-40B4-BE49-F238E27FC236}">
                <a16:creationId xmlns:a16="http://schemas.microsoft.com/office/drawing/2014/main" id="{E2B73A57-D75A-56EC-A61B-5CBAD11B56E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2CD852B0-28B2-036F-D0E8-956702A1DF3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1107FA-F95A-406E-93D8-1EC878056E30}" type="datetimeFigureOut">
              <a:rPr lang="ko-KR" altLang="en-US" smtClean="0"/>
              <a:t>2025-05-30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2797495C-04C3-85FB-85F3-84FEDC24E9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5E04E47C-F13C-10C4-357A-238F539B7E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898B42-ECFD-4B3A-ADF7-6BB18324BE41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44223532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>
            <a:extLst>
              <a:ext uri="{FF2B5EF4-FFF2-40B4-BE49-F238E27FC236}">
                <a16:creationId xmlns:a16="http://schemas.microsoft.com/office/drawing/2014/main" id="{076184C5-9205-2C08-A5A8-6E656DAEB8E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>
            <a:extLst>
              <a:ext uri="{FF2B5EF4-FFF2-40B4-BE49-F238E27FC236}">
                <a16:creationId xmlns:a16="http://schemas.microsoft.com/office/drawing/2014/main" id="{897B4569-0D38-FB5B-23A4-4D9A35580E8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73E43AD5-C13A-A495-AF2D-4BE976AD220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1107FA-F95A-406E-93D8-1EC878056E30}" type="datetimeFigureOut">
              <a:rPr lang="ko-KR" altLang="en-US" smtClean="0"/>
              <a:t>2025-05-30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7149FB5D-93A8-CCB4-2B2A-E69A2AD21F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4180522E-62E3-5CA4-9928-CDB775859F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898B42-ECFD-4B3A-ADF7-6BB18324BE41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71858850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>
            <a:extLst>
              <a:ext uri="{FF2B5EF4-FFF2-40B4-BE49-F238E27FC236}">
                <a16:creationId xmlns:a16="http://schemas.microsoft.com/office/drawing/2014/main" id="{700FE35B-666A-F9F3-81CD-BE9AEAC850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76FC7A97-3AF0-2C30-B8E4-2E801F4CD41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7BFAAA72-4B7D-185D-1FA5-FF7FD9E20DF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A1107FA-F95A-406E-93D8-1EC878056E30}" type="datetimeFigureOut">
              <a:rPr lang="ko-KR" altLang="en-US" smtClean="0"/>
              <a:t>2025-05-30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2A2F3B00-478A-B249-0090-2720707C17B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7210C8AA-FCD0-369D-03B4-B734F181F80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2898B42-ECFD-4B3A-ADF7-6BB18324BE41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19506490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1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1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표 6">
            <a:extLst>
              <a:ext uri="{FF2B5EF4-FFF2-40B4-BE49-F238E27FC236}">
                <a16:creationId xmlns:a16="http://schemas.microsoft.com/office/drawing/2014/main" id="{6F23828E-9AF7-EC65-847C-2FB30EF8B7F3}"/>
              </a:ext>
            </a:extLst>
          </p:cNvPr>
          <p:cNvGraphicFramePr>
            <a:graphicFrameLocks noGrp="1" noChangeAspect="1"/>
          </p:cNvGraphicFramePr>
          <p:nvPr>
            <p:extLst>
              <p:ext uri="{D42A27DB-BD31-4B8C-83A1-F6EECF244321}">
                <p14:modId xmlns:p14="http://schemas.microsoft.com/office/powerpoint/2010/main" val="1051703517"/>
              </p:ext>
            </p:extLst>
          </p:nvPr>
        </p:nvGraphicFramePr>
        <p:xfrm>
          <a:off x="201097" y="213755"/>
          <a:ext cx="11775554" cy="6460178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175042">
                  <a:extLst>
                    <a:ext uri="{9D8B030D-6E8A-4147-A177-3AD203B41FA5}">
                      <a16:colId xmlns:a16="http://schemas.microsoft.com/office/drawing/2014/main" val="3865933337"/>
                    </a:ext>
                  </a:extLst>
                </a:gridCol>
                <a:gridCol w="808921">
                  <a:extLst>
                    <a:ext uri="{9D8B030D-6E8A-4147-A177-3AD203B41FA5}">
                      <a16:colId xmlns:a16="http://schemas.microsoft.com/office/drawing/2014/main" val="2282971105"/>
                    </a:ext>
                  </a:extLst>
                </a:gridCol>
                <a:gridCol w="3574717">
                  <a:extLst>
                    <a:ext uri="{9D8B030D-6E8A-4147-A177-3AD203B41FA5}">
                      <a16:colId xmlns:a16="http://schemas.microsoft.com/office/drawing/2014/main" val="2070990868"/>
                    </a:ext>
                  </a:extLst>
                </a:gridCol>
                <a:gridCol w="1137678">
                  <a:extLst>
                    <a:ext uri="{9D8B030D-6E8A-4147-A177-3AD203B41FA5}">
                      <a16:colId xmlns:a16="http://schemas.microsoft.com/office/drawing/2014/main" val="3039605320"/>
                    </a:ext>
                  </a:extLst>
                </a:gridCol>
                <a:gridCol w="5079196">
                  <a:extLst>
                    <a:ext uri="{9D8B030D-6E8A-4147-A177-3AD203B41FA5}">
                      <a16:colId xmlns:a16="http://schemas.microsoft.com/office/drawing/2014/main" val="190858968"/>
                    </a:ext>
                  </a:extLst>
                </a:gridCol>
              </a:tblGrid>
              <a:tr h="417649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0" dirty="0">
                          <a:solidFill>
                            <a:schemeClr val="tx1"/>
                          </a:solidFill>
                          <a:latin typeface="NanumGothic" panose="020D0604000000000000" pitchFamily="34" charset="-127"/>
                          <a:ea typeface="NanumGothic" panose="020D0604000000000000" pitchFamily="34" charset="-127"/>
                        </a:rPr>
                        <a:t>회사 명</a:t>
                      </a:r>
                    </a:p>
                  </a:txBody>
                  <a:tcPr marL="159515" marR="159515" marT="79757" marB="79757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92D050"/>
                    </a:solidFill>
                  </a:tcPr>
                </a:tc>
                <a:tc gridSpan="2">
                  <a:txBody>
                    <a:bodyPr/>
                    <a:lstStyle/>
                    <a:p>
                      <a:pPr latinLnBrk="1"/>
                      <a:endParaRPr lang="ko-KR" altLang="en-US" sz="1500" dirty="0"/>
                    </a:p>
                  </a:txBody>
                  <a:tcPr marL="81239" marR="81239" marT="40620" marB="40620" anchor="ctr"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dirty="0">
                          <a:latin typeface="NanumGothic" panose="020D0604000000000000" pitchFamily="34" charset="-127"/>
                          <a:ea typeface="NanumGothic" panose="020D0604000000000000" pitchFamily="34" charset="-127"/>
                        </a:rPr>
                        <a:t>상품 명</a:t>
                      </a:r>
                    </a:p>
                  </a:txBody>
                  <a:tcPr marL="159515" marR="159515" marT="79757" marB="79757" anchor="ctr"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 marL="81239" marR="81239" marT="40620" marB="40620" anchor="ctr"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94685420"/>
                  </a:ext>
                </a:extLst>
              </a:tr>
              <a:tr h="312301">
                <a:tc gridSpan="3"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0" dirty="0">
                          <a:solidFill>
                            <a:schemeClr val="tx1"/>
                          </a:solidFill>
                          <a:latin typeface="NanumGothic" panose="020D0604000000000000" pitchFamily="34" charset="-127"/>
                          <a:ea typeface="NanumGothic" panose="020D0604000000000000" pitchFamily="34" charset="-127"/>
                        </a:rPr>
                        <a:t>상품사진</a:t>
                      </a:r>
                    </a:p>
                  </a:txBody>
                  <a:tcPr marL="81239" marR="81239" marT="40620" marB="4062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rgbClr val="92D050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0" dirty="0">
                          <a:solidFill>
                            <a:schemeClr val="tx1"/>
                          </a:solidFill>
                          <a:latin typeface="NanumGothic" panose="020D0604000000000000" pitchFamily="34" charset="-127"/>
                          <a:ea typeface="NanumGothic" panose="020D0604000000000000" pitchFamily="34" charset="-127"/>
                        </a:rPr>
                        <a:t>상품정보</a:t>
                      </a:r>
                    </a:p>
                  </a:txBody>
                  <a:tcPr marL="81239" marR="81239" marT="40620" marB="40620" anchor="ctr"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92D050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4233288897"/>
                  </a:ext>
                </a:extLst>
              </a:tr>
              <a:tr h="580894">
                <a:tc rowSpan="5" gridSpan="3">
                  <a:txBody>
                    <a:bodyPr/>
                    <a:lstStyle/>
                    <a:p>
                      <a:pPr algn="ctr" latinLnBrk="1"/>
                      <a:endParaRPr lang="en-US" altLang="ko-KR" sz="1200" b="1" dirty="0">
                        <a:latin typeface="NanumGothic" panose="020D0604000000000000" pitchFamily="34" charset="-127"/>
                        <a:ea typeface="NanumGothic" panose="020D0604000000000000" pitchFamily="34" charset="-127"/>
                      </a:endParaRPr>
                    </a:p>
                    <a:p>
                      <a:pPr algn="ctr" latinLnBrk="1"/>
                      <a:endParaRPr lang="en-US" altLang="ko-KR" sz="1200" b="1" dirty="0">
                        <a:latin typeface="NanumGothic" panose="020D0604000000000000" pitchFamily="34" charset="-127"/>
                        <a:ea typeface="NanumGothic" panose="020D0604000000000000" pitchFamily="34" charset="-127"/>
                      </a:endParaRPr>
                    </a:p>
                    <a:p>
                      <a:pPr algn="ctr" latinLnBrk="1"/>
                      <a:endParaRPr lang="en-US" altLang="ko-KR" sz="1200" b="1" dirty="0">
                        <a:latin typeface="NanumGothic" panose="020D0604000000000000" pitchFamily="34" charset="-127"/>
                        <a:ea typeface="NanumGothic" panose="020D0604000000000000" pitchFamily="34" charset="-127"/>
                      </a:endParaRPr>
                    </a:p>
                    <a:p>
                      <a:pPr algn="ctr" latinLnBrk="1"/>
                      <a:endParaRPr lang="en-US" altLang="ko-KR" sz="1200" b="1" dirty="0">
                        <a:latin typeface="NanumGothic" panose="020D0604000000000000" pitchFamily="34" charset="-127"/>
                        <a:ea typeface="NanumGothic" panose="020D0604000000000000" pitchFamily="34" charset="-127"/>
                      </a:endParaRPr>
                    </a:p>
                    <a:p>
                      <a:pPr algn="ctr" latinLnBrk="1"/>
                      <a:endParaRPr lang="en-US" altLang="ko-KR" sz="1200" b="1" dirty="0">
                        <a:latin typeface="NanumGothic" panose="020D0604000000000000" pitchFamily="34" charset="-127"/>
                        <a:ea typeface="NanumGothic" panose="020D0604000000000000" pitchFamily="34" charset="-127"/>
                      </a:endParaRPr>
                    </a:p>
                    <a:p>
                      <a:pPr algn="ctr" latinLnBrk="1"/>
                      <a:endParaRPr lang="en-US" altLang="ko-KR" sz="900" b="1" dirty="0">
                        <a:solidFill>
                          <a:srgbClr val="FF0000"/>
                        </a:solidFill>
                        <a:latin typeface="NanumGothic" panose="020D0604000000000000" pitchFamily="34" charset="-127"/>
                        <a:ea typeface="NanumGothic" panose="020D0604000000000000" pitchFamily="34" charset="-127"/>
                      </a:endParaRPr>
                    </a:p>
                    <a:p>
                      <a:pPr algn="ctr" latinLnBrk="1"/>
                      <a:endParaRPr lang="en-US" altLang="ko-KR" sz="900" b="1" dirty="0">
                        <a:solidFill>
                          <a:srgbClr val="FF0000"/>
                        </a:solidFill>
                        <a:latin typeface="NanumGothic" panose="020D0604000000000000" pitchFamily="34" charset="-127"/>
                        <a:ea typeface="NanumGothic" panose="020D0604000000000000" pitchFamily="34" charset="-127"/>
                      </a:endParaRPr>
                    </a:p>
                    <a:p>
                      <a:pPr algn="ctr" latinLnBrk="1"/>
                      <a:endParaRPr lang="en-US" altLang="ko-KR" sz="900" b="1" dirty="0">
                        <a:solidFill>
                          <a:srgbClr val="FF0000"/>
                        </a:solidFill>
                        <a:latin typeface="NanumGothic" panose="020D0604000000000000" pitchFamily="34" charset="-127"/>
                        <a:ea typeface="NanumGothic" panose="020D0604000000000000" pitchFamily="34" charset="-127"/>
                      </a:endParaRPr>
                    </a:p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900" b="1" dirty="0">
                        <a:solidFill>
                          <a:srgbClr val="FF0000"/>
                        </a:solidFill>
                        <a:latin typeface="NanumGothic" panose="020D0604000000000000" pitchFamily="34" charset="-127"/>
                        <a:ea typeface="NanumGothic" panose="020D0604000000000000" pitchFamily="34" charset="-127"/>
                      </a:endParaRPr>
                    </a:p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900" b="1" dirty="0">
                        <a:solidFill>
                          <a:srgbClr val="FF0000"/>
                        </a:solidFill>
                        <a:latin typeface="NanumGothic" panose="020D0604000000000000" pitchFamily="34" charset="-127"/>
                        <a:ea typeface="NanumGothic" panose="020D0604000000000000" pitchFamily="34" charset="-127"/>
                      </a:endParaRPr>
                    </a:p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900" b="1" dirty="0">
                        <a:solidFill>
                          <a:srgbClr val="FF0000"/>
                        </a:solidFill>
                        <a:latin typeface="NanumGothic" panose="020D0604000000000000" pitchFamily="34" charset="-127"/>
                        <a:ea typeface="NanumGothic" panose="020D0604000000000000" pitchFamily="34" charset="-127"/>
                      </a:endParaRPr>
                    </a:p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900" b="1" dirty="0">
                        <a:solidFill>
                          <a:srgbClr val="FF0000"/>
                        </a:solidFill>
                        <a:latin typeface="NanumGothic" panose="020D0604000000000000" pitchFamily="34" charset="-127"/>
                        <a:ea typeface="NanumGothic" panose="020D0604000000000000" pitchFamily="34" charset="-127"/>
                      </a:endParaRPr>
                    </a:p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900" b="1" dirty="0">
                        <a:solidFill>
                          <a:srgbClr val="FF0000"/>
                        </a:solidFill>
                        <a:latin typeface="NanumGothic" panose="020D0604000000000000" pitchFamily="34" charset="-127"/>
                        <a:ea typeface="NanumGothic" panose="020D0604000000000000" pitchFamily="34" charset="-127"/>
                      </a:endParaRPr>
                    </a:p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900" b="1" dirty="0">
                        <a:solidFill>
                          <a:srgbClr val="FF0000"/>
                        </a:solidFill>
                        <a:latin typeface="NanumGothic" panose="020D0604000000000000" pitchFamily="34" charset="-127"/>
                        <a:ea typeface="NanumGothic" panose="020D0604000000000000" pitchFamily="34" charset="-127"/>
                      </a:endParaRPr>
                    </a:p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900" b="1" dirty="0">
                        <a:solidFill>
                          <a:srgbClr val="FF0000"/>
                        </a:solidFill>
                        <a:latin typeface="NanumGothic" panose="020D0604000000000000" pitchFamily="34" charset="-127"/>
                        <a:ea typeface="NanumGothic" panose="020D0604000000000000" pitchFamily="34" charset="-127"/>
                      </a:endParaRPr>
                    </a:p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900" b="1" dirty="0">
                        <a:solidFill>
                          <a:srgbClr val="FF0000"/>
                        </a:solidFill>
                        <a:latin typeface="NanumGothic" panose="020D0604000000000000" pitchFamily="34" charset="-127"/>
                        <a:ea typeface="NanumGothic" panose="020D0604000000000000" pitchFamily="34" charset="-127"/>
                      </a:endParaRPr>
                    </a:p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900" b="1" dirty="0">
                        <a:solidFill>
                          <a:srgbClr val="FF0000"/>
                        </a:solidFill>
                        <a:latin typeface="NanumGothic" panose="020D0604000000000000" pitchFamily="34" charset="-127"/>
                        <a:ea typeface="NanumGothic" panose="020D0604000000000000" pitchFamily="34" charset="-127"/>
                      </a:endParaRPr>
                    </a:p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900" b="1" dirty="0">
                        <a:solidFill>
                          <a:srgbClr val="FF0000"/>
                        </a:solidFill>
                        <a:latin typeface="NanumGothic" panose="020D0604000000000000" pitchFamily="34" charset="-127"/>
                        <a:ea typeface="NanumGothic" panose="020D0604000000000000" pitchFamily="34" charset="-127"/>
                      </a:endParaRPr>
                    </a:p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900" b="1" dirty="0">
                        <a:solidFill>
                          <a:srgbClr val="FF0000"/>
                        </a:solidFill>
                        <a:latin typeface="NanumGothic" panose="020D0604000000000000" pitchFamily="34" charset="-127"/>
                        <a:ea typeface="NanumGothic" panose="020D0604000000000000" pitchFamily="34" charset="-127"/>
                      </a:endParaRPr>
                    </a:p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900" b="1" dirty="0">
                        <a:solidFill>
                          <a:srgbClr val="FF0000"/>
                        </a:solidFill>
                        <a:latin typeface="NanumGothic" panose="020D0604000000000000" pitchFamily="34" charset="-127"/>
                        <a:ea typeface="NanumGothic" panose="020D0604000000000000" pitchFamily="34" charset="-127"/>
                      </a:endParaRPr>
                    </a:p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900" b="1" dirty="0">
                        <a:solidFill>
                          <a:srgbClr val="FF0000"/>
                        </a:solidFill>
                        <a:latin typeface="NanumGothic" panose="020D0604000000000000" pitchFamily="34" charset="-127"/>
                        <a:ea typeface="NanumGothic" panose="020D0604000000000000" pitchFamily="34" charset="-127"/>
                      </a:endParaRPr>
                    </a:p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rgbClr val="FF0000"/>
                          </a:solidFill>
                          <a:latin typeface="NanumGothic" panose="020D0604000000000000" pitchFamily="34" charset="-127"/>
                          <a:ea typeface="NanumGothic" panose="020D0604000000000000" pitchFamily="34" charset="-127"/>
                        </a:rPr>
                        <a:t>*상품 사진의 경우 별도의 고해상도 이미지도 보내주세요</a:t>
                      </a:r>
                      <a:r>
                        <a:rPr lang="en-US" altLang="ko-KR" sz="900" b="1" dirty="0">
                          <a:solidFill>
                            <a:srgbClr val="FF0000"/>
                          </a:solidFill>
                          <a:latin typeface="NanumGothic" panose="020D0604000000000000" pitchFamily="34" charset="-127"/>
                          <a:ea typeface="NanumGothic" panose="020D0604000000000000" pitchFamily="34" charset="-127"/>
                        </a:rPr>
                        <a:t>.</a:t>
                      </a:r>
                      <a:r>
                        <a:rPr lang="ko-KR" altLang="en-US" sz="900" b="1" dirty="0">
                          <a:solidFill>
                            <a:srgbClr val="FF0000"/>
                          </a:solidFill>
                          <a:latin typeface="NanumGothic" panose="020D0604000000000000" pitchFamily="34" charset="-127"/>
                          <a:ea typeface="NanumGothic" panose="020D0604000000000000" pitchFamily="34" charset="-127"/>
                        </a:rPr>
                        <a:t> 홍보용품으로 사용될 예정입니다</a:t>
                      </a:r>
                      <a:r>
                        <a:rPr lang="en-US" altLang="ko-KR" sz="900" b="1" dirty="0">
                          <a:solidFill>
                            <a:srgbClr val="FF0000"/>
                          </a:solidFill>
                          <a:latin typeface="NanumGothic" panose="020D0604000000000000" pitchFamily="34" charset="-127"/>
                          <a:ea typeface="NanumGothic" panose="020D0604000000000000" pitchFamily="34" charset="-127"/>
                        </a:rPr>
                        <a:t>.</a:t>
                      </a:r>
                      <a:r>
                        <a:rPr lang="ko-KR" altLang="en-US" sz="900" b="1" dirty="0">
                          <a:solidFill>
                            <a:srgbClr val="FF0000"/>
                          </a:solidFill>
                          <a:latin typeface="NanumGothic" panose="020D0604000000000000" pitchFamily="34" charset="-127"/>
                          <a:ea typeface="NanumGothic" panose="020D0604000000000000" pitchFamily="34" charset="-127"/>
                        </a:rPr>
                        <a:t> *</a:t>
                      </a:r>
                      <a:endParaRPr lang="en-US" altLang="ko-KR" sz="900" b="1" dirty="0">
                        <a:solidFill>
                          <a:srgbClr val="FF0000"/>
                        </a:solidFill>
                        <a:latin typeface="NanumGothic" panose="020D0604000000000000" pitchFamily="34" charset="-127"/>
                        <a:ea typeface="NanumGothic" panose="020D0604000000000000" pitchFamily="34" charset="-127"/>
                      </a:endParaRPr>
                    </a:p>
                  </a:txBody>
                  <a:tcPr marL="81239" marR="81239" marT="40620" marB="4062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 rowSpan="5"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rowSpan="5"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indent="0" algn="ctr" latinLnBrk="1">
                        <a:buNone/>
                      </a:pPr>
                      <a:r>
                        <a:rPr lang="ko-KR" altLang="en-US" sz="1400" b="0" dirty="0">
                          <a:latin typeface="NanumGothic" panose="020D0604000000000000" pitchFamily="34" charset="-127"/>
                          <a:ea typeface="NanumGothic" panose="020D0604000000000000" pitchFamily="34" charset="-127"/>
                        </a:rPr>
                        <a:t>카테고리</a:t>
                      </a:r>
                      <a:endParaRPr lang="en-US" altLang="ko-KR" sz="1400" b="0" dirty="0">
                        <a:latin typeface="NanumGothic" panose="020D0604000000000000" pitchFamily="34" charset="-127"/>
                        <a:ea typeface="NanumGothic" panose="020D0604000000000000" pitchFamily="34" charset="-127"/>
                      </a:endParaRPr>
                    </a:p>
                  </a:txBody>
                  <a:tcPr marL="159515" marR="159515" marT="79757" marB="79757" anchor="ctr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 latinLnBrk="1">
                        <a:buNone/>
                      </a:pPr>
                      <a:endParaRPr lang="en-US" altLang="ko-KR" sz="1600" b="1" dirty="0">
                        <a:latin typeface="NanumGothic" panose="020D0604000000000000" pitchFamily="34" charset="-127"/>
                        <a:ea typeface="NanumGothic" panose="020D0604000000000000" pitchFamily="34" charset="-127"/>
                      </a:endParaRPr>
                    </a:p>
                  </a:txBody>
                  <a:tcPr marL="159515" marR="159515" marT="79757" marB="79757" anchor="ctr"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164093324"/>
                  </a:ext>
                </a:extLst>
              </a:tr>
              <a:tr h="916033">
                <a:tc gridSpan="3" vMerge="1">
                  <a:txBody>
                    <a:bodyPr/>
                    <a:lstStyle/>
                    <a:p>
                      <a:pPr algn="ctr" latinLnBrk="1"/>
                      <a:endParaRPr lang="en-US" altLang="ko-KR" sz="1400" b="1" dirty="0"/>
                    </a:p>
                    <a:p>
                      <a:pPr algn="ctr" latinLnBrk="1"/>
                      <a:endParaRPr lang="en-US" altLang="ko-KR" sz="1400" b="1" dirty="0"/>
                    </a:p>
                    <a:p>
                      <a:pPr algn="ctr" latinLnBrk="1"/>
                      <a:endParaRPr lang="en-US" altLang="ko-KR" sz="1400" b="1" dirty="0"/>
                    </a:p>
                    <a:p>
                      <a:pPr algn="ctr" latinLnBrk="1"/>
                      <a:endParaRPr lang="en-US" altLang="ko-KR" sz="1400" b="1" dirty="0"/>
                    </a:p>
                    <a:p>
                      <a:pPr algn="ctr" latinLnBrk="1"/>
                      <a:endParaRPr lang="en-US" altLang="ko-KR" sz="1400" b="1" dirty="0"/>
                    </a:p>
                    <a:p>
                      <a:pPr algn="ctr" latinLnBrk="1"/>
                      <a:endParaRPr lang="en-US" altLang="ko-KR" sz="1000" b="1" dirty="0">
                        <a:solidFill>
                          <a:srgbClr val="FF0000"/>
                        </a:solidFill>
                      </a:endParaRPr>
                    </a:p>
                    <a:p>
                      <a:pPr algn="ctr" latinLnBrk="1"/>
                      <a:endParaRPr lang="en-US" altLang="ko-KR" sz="1000" b="1" dirty="0">
                        <a:solidFill>
                          <a:srgbClr val="FF0000"/>
                        </a:solidFill>
                      </a:endParaRPr>
                    </a:p>
                    <a:p>
                      <a:pPr algn="ctr" latinLnBrk="1"/>
                      <a:endParaRPr lang="en-US" altLang="ko-KR" sz="1000" b="1" dirty="0">
                        <a:solidFill>
                          <a:srgbClr val="FF0000"/>
                        </a:solidFill>
                      </a:endParaRPr>
                    </a:p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1000" b="1" dirty="0">
                        <a:solidFill>
                          <a:srgbClr val="FF0000"/>
                        </a:solidFill>
                      </a:endParaRPr>
                    </a:p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1000" b="1" dirty="0">
                        <a:solidFill>
                          <a:srgbClr val="FF0000"/>
                        </a:solidFill>
                      </a:endParaRPr>
                    </a:p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1000" b="1" dirty="0">
                        <a:solidFill>
                          <a:srgbClr val="FF0000"/>
                        </a:solidFill>
                      </a:endParaRPr>
                    </a:p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1000" b="1" dirty="0">
                        <a:solidFill>
                          <a:srgbClr val="FF0000"/>
                        </a:solidFill>
                      </a:endParaRPr>
                    </a:p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1000" b="1" dirty="0">
                        <a:solidFill>
                          <a:srgbClr val="FF0000"/>
                        </a:solidFill>
                      </a:endParaRPr>
                    </a:p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1000" b="1" dirty="0">
                        <a:solidFill>
                          <a:srgbClr val="FF0000"/>
                        </a:solidFill>
                      </a:endParaRPr>
                    </a:p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1000" b="1" dirty="0">
                        <a:solidFill>
                          <a:srgbClr val="FF0000"/>
                        </a:solidFill>
                      </a:endParaRPr>
                    </a:p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1000" b="1" dirty="0">
                        <a:solidFill>
                          <a:srgbClr val="FF0000"/>
                        </a:solidFill>
                      </a:endParaRPr>
                    </a:p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00" b="1" dirty="0">
                          <a:solidFill>
                            <a:srgbClr val="FF0000"/>
                          </a:solidFill>
                        </a:rPr>
                        <a:t>*상품 사진의 경우 별도의 고해상도 이미지도 보내주세요</a:t>
                      </a:r>
                      <a:r>
                        <a:rPr lang="en-US" altLang="ko-KR" sz="1000" b="1" dirty="0">
                          <a:solidFill>
                            <a:srgbClr val="FF0000"/>
                          </a:solidFill>
                        </a:rPr>
                        <a:t>.</a:t>
                      </a:r>
                      <a:r>
                        <a:rPr lang="ko-KR" altLang="en-US" sz="1000" b="1" dirty="0">
                          <a:solidFill>
                            <a:srgbClr val="FF0000"/>
                          </a:solidFill>
                        </a:rPr>
                        <a:t> 홍보용품으로 사용될 예정입니다</a:t>
                      </a:r>
                      <a:r>
                        <a:rPr lang="en-US" altLang="ko-KR" sz="1000" b="1" dirty="0">
                          <a:solidFill>
                            <a:srgbClr val="FF0000"/>
                          </a:solidFill>
                        </a:rPr>
                        <a:t>.</a:t>
                      </a:r>
                      <a:endParaRPr lang="en-US" altLang="ko-KR" sz="1050" b="1" dirty="0">
                        <a:solidFill>
                          <a:srgbClr val="FF0000"/>
                        </a:solidFill>
                      </a:endParaRPr>
                    </a:p>
                  </a:txBody>
                  <a:tcPr marL="179544" marR="179544" marT="89772" marB="89772" anchor="ctr"/>
                </a:tc>
                <a:tc hMerge="1"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indent="0" algn="ctr" latinLnBrk="1">
                        <a:buNone/>
                      </a:pPr>
                      <a:r>
                        <a:rPr lang="ko-KR" altLang="en-US" sz="1400" b="0" dirty="0">
                          <a:latin typeface="NanumGothic" panose="020D0604000000000000" pitchFamily="34" charset="-127"/>
                          <a:ea typeface="NanumGothic" panose="020D0604000000000000" pitchFamily="34" charset="-127"/>
                        </a:rPr>
                        <a:t>상품 </a:t>
                      </a:r>
                      <a:br>
                        <a:rPr lang="en-US" altLang="ko-KR" sz="1400" b="0" dirty="0">
                          <a:latin typeface="NanumGothic" panose="020D0604000000000000" pitchFamily="34" charset="-127"/>
                          <a:ea typeface="NanumGothic" panose="020D0604000000000000" pitchFamily="34" charset="-127"/>
                        </a:rPr>
                      </a:br>
                      <a:r>
                        <a:rPr lang="ko-KR" altLang="en-US" sz="1400" b="0" dirty="0" err="1">
                          <a:latin typeface="NanumGothic" panose="020D0604000000000000" pitchFamily="34" charset="-127"/>
                          <a:ea typeface="NanumGothic" panose="020D0604000000000000" pitchFamily="34" charset="-127"/>
                        </a:rPr>
                        <a:t>소개글</a:t>
                      </a:r>
                      <a:endParaRPr lang="en-US" altLang="ko-KR" sz="1400" b="0" dirty="0">
                        <a:latin typeface="NanumGothic" panose="020D0604000000000000" pitchFamily="34" charset="-127"/>
                        <a:ea typeface="NanumGothic" panose="020D0604000000000000" pitchFamily="34" charset="-127"/>
                      </a:endParaRPr>
                    </a:p>
                  </a:txBody>
                  <a:tcPr marL="159515" marR="159515" marT="79757" marB="79757" anchor="ctr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 latinLnBrk="1">
                        <a:buNone/>
                      </a:pPr>
                      <a:endParaRPr lang="en-US" altLang="ko-KR" sz="1600" b="1" dirty="0">
                        <a:latin typeface="NanumGothic" panose="020D0604000000000000" pitchFamily="34" charset="-127"/>
                        <a:ea typeface="NanumGothic" panose="020D0604000000000000" pitchFamily="34" charset="-127"/>
                      </a:endParaRPr>
                    </a:p>
                  </a:txBody>
                  <a:tcPr marL="159515" marR="159515" marT="79757" marB="79757" anchor="ctr"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2700949286"/>
                  </a:ext>
                </a:extLst>
              </a:tr>
              <a:tr h="1006459">
                <a:tc gridSpan="3"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indent="0" algn="ctr" latinLnBrk="1">
                        <a:buNone/>
                      </a:pPr>
                      <a:r>
                        <a:rPr lang="ko-KR" altLang="en-US" sz="1400" b="0" dirty="0">
                          <a:latin typeface="NanumGothic" panose="020D0604000000000000" pitchFamily="34" charset="-127"/>
                          <a:ea typeface="NanumGothic" panose="020D0604000000000000" pitchFamily="34" charset="-127"/>
                        </a:rPr>
                        <a:t>마케팅</a:t>
                      </a:r>
                      <a:br>
                        <a:rPr lang="en-US" altLang="ko-KR" sz="1400" b="0" dirty="0">
                          <a:latin typeface="NanumGothic" panose="020D0604000000000000" pitchFamily="34" charset="-127"/>
                          <a:ea typeface="NanumGothic" panose="020D0604000000000000" pitchFamily="34" charset="-127"/>
                        </a:rPr>
                      </a:br>
                      <a:r>
                        <a:rPr lang="ko-KR" altLang="en-US" sz="1400" b="0" dirty="0" err="1">
                          <a:latin typeface="NanumGothic" panose="020D0604000000000000" pitchFamily="34" charset="-127"/>
                          <a:ea typeface="NanumGothic" panose="020D0604000000000000" pitchFamily="34" charset="-127"/>
                        </a:rPr>
                        <a:t>소구점</a:t>
                      </a:r>
                      <a:endParaRPr lang="en-US" altLang="ko-KR" sz="1400" b="0" dirty="0">
                        <a:latin typeface="NanumGothic" panose="020D0604000000000000" pitchFamily="34" charset="-127"/>
                        <a:ea typeface="NanumGothic" panose="020D0604000000000000" pitchFamily="34" charset="-127"/>
                      </a:endParaRPr>
                    </a:p>
                  </a:txBody>
                  <a:tcPr marL="159515" marR="159515" marT="79757" marB="79757" anchor="ctr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 latinLnBrk="1">
                        <a:buNone/>
                      </a:pPr>
                      <a:r>
                        <a:rPr lang="ko-KR" altLang="en-US" sz="900" b="1" dirty="0">
                          <a:solidFill>
                            <a:srgbClr val="FF0000"/>
                          </a:solidFill>
                          <a:latin typeface="NanumGothic" panose="020D0604000000000000" pitchFamily="34" charset="-127"/>
                          <a:ea typeface="NanumGothic" panose="020D0604000000000000" pitchFamily="34" charset="-127"/>
                        </a:rPr>
                        <a:t>*스토어</a:t>
                      </a:r>
                      <a:r>
                        <a:rPr lang="en-US" altLang="ko-KR" sz="900" b="1" dirty="0">
                          <a:solidFill>
                            <a:srgbClr val="FF0000"/>
                          </a:solidFill>
                          <a:latin typeface="NanumGothic" panose="020D0604000000000000" pitchFamily="34" charset="-127"/>
                          <a:ea typeface="NanumGothic" panose="020D0604000000000000" pitchFamily="34" charset="-127"/>
                        </a:rPr>
                        <a:t>36.5</a:t>
                      </a:r>
                      <a:r>
                        <a:rPr lang="ko-KR" altLang="en-US" sz="900" b="1" dirty="0">
                          <a:solidFill>
                            <a:srgbClr val="FF0000"/>
                          </a:solidFill>
                          <a:latin typeface="NanumGothic" panose="020D0604000000000000" pitchFamily="34" charset="-127"/>
                          <a:ea typeface="NanumGothic" panose="020D0604000000000000" pitchFamily="34" charset="-127"/>
                        </a:rPr>
                        <a:t> 매장 운영자가 참고할 수 있는 </a:t>
                      </a:r>
                      <a:r>
                        <a:rPr lang="ko-KR" altLang="en-US" sz="900" b="1" dirty="0" err="1">
                          <a:solidFill>
                            <a:srgbClr val="FF0000"/>
                          </a:solidFill>
                          <a:latin typeface="NanumGothic" panose="020D0604000000000000" pitchFamily="34" charset="-127"/>
                          <a:ea typeface="NanumGothic" panose="020D0604000000000000" pitchFamily="34" charset="-127"/>
                        </a:rPr>
                        <a:t>셀링</a:t>
                      </a:r>
                      <a:r>
                        <a:rPr lang="ko-KR" altLang="en-US" sz="900" b="1" dirty="0">
                          <a:solidFill>
                            <a:srgbClr val="FF0000"/>
                          </a:solidFill>
                          <a:latin typeface="NanumGothic" panose="020D0604000000000000" pitchFamily="34" charset="-127"/>
                          <a:ea typeface="NanumGothic" panose="020D0604000000000000" pitchFamily="34" charset="-127"/>
                        </a:rPr>
                        <a:t> 포인트*</a:t>
                      </a:r>
                      <a:endParaRPr lang="en-US" altLang="ko-KR" sz="900" b="1" dirty="0">
                        <a:solidFill>
                          <a:srgbClr val="FF0000"/>
                        </a:solidFill>
                        <a:latin typeface="NanumGothic" panose="020D0604000000000000" pitchFamily="34" charset="-127"/>
                        <a:ea typeface="NanumGothic" panose="020D0604000000000000" pitchFamily="34" charset="-127"/>
                      </a:endParaRPr>
                    </a:p>
                    <a:p>
                      <a:pPr marL="0" indent="0" algn="l" latinLnBrk="1">
                        <a:buNone/>
                      </a:pPr>
                      <a:r>
                        <a:rPr lang="en-US" altLang="ko-KR" sz="1400" b="0" dirty="0">
                          <a:solidFill>
                            <a:schemeClr val="tx1"/>
                          </a:solidFill>
                          <a:latin typeface="NanumGothic" panose="020D0604000000000000" pitchFamily="34" charset="-127"/>
                          <a:ea typeface="NanumGothic" panose="020D0604000000000000" pitchFamily="34" charset="-127"/>
                        </a:rPr>
                        <a:t>-</a:t>
                      </a:r>
                      <a:r>
                        <a:rPr lang="ko-KR" altLang="en-US" sz="1400" b="0" dirty="0">
                          <a:solidFill>
                            <a:schemeClr val="tx1"/>
                          </a:solidFill>
                          <a:latin typeface="NanumGothic" panose="020D0604000000000000" pitchFamily="34" charset="-127"/>
                          <a:ea typeface="NanumGothic" panose="020D0604000000000000" pitchFamily="34" charset="-127"/>
                        </a:rPr>
                        <a:t> </a:t>
                      </a:r>
                      <a:endParaRPr lang="en-US" altLang="ko-KR" sz="1400" b="0" dirty="0">
                        <a:solidFill>
                          <a:schemeClr val="tx1"/>
                        </a:solidFill>
                        <a:latin typeface="NanumGothic" panose="020D0604000000000000" pitchFamily="34" charset="-127"/>
                        <a:ea typeface="NanumGothic" panose="020D0604000000000000" pitchFamily="34" charset="-127"/>
                      </a:endParaRPr>
                    </a:p>
                    <a:p>
                      <a:pPr marL="0" indent="0" algn="l" latinLnBrk="1">
                        <a:buNone/>
                      </a:pPr>
                      <a:r>
                        <a:rPr lang="en-US" altLang="ko-KR" sz="1400" b="0" dirty="0">
                          <a:solidFill>
                            <a:schemeClr val="tx1"/>
                          </a:solidFill>
                          <a:latin typeface="NanumGothic" panose="020D0604000000000000" pitchFamily="34" charset="-127"/>
                          <a:ea typeface="NanumGothic" panose="020D0604000000000000" pitchFamily="34" charset="-127"/>
                        </a:rPr>
                        <a:t>-</a:t>
                      </a:r>
                      <a:r>
                        <a:rPr lang="ko-KR" altLang="en-US" sz="1400" b="0" dirty="0">
                          <a:solidFill>
                            <a:schemeClr val="tx1"/>
                          </a:solidFill>
                          <a:latin typeface="NanumGothic" panose="020D0604000000000000" pitchFamily="34" charset="-127"/>
                          <a:ea typeface="NanumGothic" panose="020D0604000000000000" pitchFamily="34" charset="-127"/>
                        </a:rPr>
                        <a:t> </a:t>
                      </a:r>
                      <a:endParaRPr lang="en-US" altLang="ko-KR" sz="1400" b="0" dirty="0">
                        <a:solidFill>
                          <a:schemeClr val="tx1"/>
                        </a:solidFill>
                        <a:latin typeface="NanumGothic" panose="020D0604000000000000" pitchFamily="34" charset="-127"/>
                        <a:ea typeface="NanumGothic" panose="020D0604000000000000" pitchFamily="34" charset="-127"/>
                      </a:endParaRPr>
                    </a:p>
                    <a:p>
                      <a:pPr marL="0" indent="0" algn="l" latinLnBrk="1">
                        <a:buNone/>
                      </a:pPr>
                      <a:r>
                        <a:rPr lang="en-US" altLang="ko-KR" sz="1400" b="0" dirty="0">
                          <a:solidFill>
                            <a:schemeClr val="tx1"/>
                          </a:solidFill>
                          <a:latin typeface="NanumGothic" panose="020D0604000000000000" pitchFamily="34" charset="-127"/>
                          <a:ea typeface="NanumGothic" panose="020D0604000000000000" pitchFamily="34" charset="-127"/>
                        </a:rPr>
                        <a:t>-</a:t>
                      </a:r>
                    </a:p>
                  </a:txBody>
                  <a:tcPr marL="159515" marR="159515" marT="79757" marB="79757" anchor="ctr"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2564532094"/>
                  </a:ext>
                </a:extLst>
              </a:tr>
              <a:tr h="599173">
                <a:tc gridSpan="3"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indent="0" algn="ctr" latinLnBrk="1">
                        <a:buNone/>
                      </a:pPr>
                      <a:r>
                        <a:rPr lang="ko-KR" altLang="en-US" sz="1400" b="0" dirty="0">
                          <a:latin typeface="NanumGothic" panose="020D0604000000000000" pitchFamily="34" charset="-127"/>
                          <a:ea typeface="NanumGothic" panose="020D0604000000000000" pitchFamily="34" charset="-127"/>
                        </a:rPr>
                        <a:t>원산지</a:t>
                      </a:r>
                      <a:endParaRPr lang="en-US" altLang="ko-KR" sz="1400" b="0" dirty="0">
                        <a:latin typeface="NanumGothic" panose="020D0604000000000000" pitchFamily="34" charset="-127"/>
                        <a:ea typeface="NanumGothic" panose="020D0604000000000000" pitchFamily="34" charset="-127"/>
                      </a:endParaRPr>
                    </a:p>
                  </a:txBody>
                  <a:tcPr marL="159515" marR="159515" marT="79757" marB="79757" anchor="ctr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 latinLnBrk="1">
                        <a:buNone/>
                      </a:pPr>
                      <a:endParaRPr lang="en-US" altLang="ko-KR" sz="1600" b="1" dirty="0">
                        <a:latin typeface="NanumGothic" panose="020D0604000000000000" pitchFamily="34" charset="-127"/>
                        <a:ea typeface="NanumGothic" panose="020D0604000000000000" pitchFamily="34" charset="-127"/>
                      </a:endParaRPr>
                    </a:p>
                  </a:txBody>
                  <a:tcPr marL="159515" marR="159515" marT="79757" marB="79757" anchor="ctr"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17548147"/>
                  </a:ext>
                </a:extLst>
              </a:tr>
              <a:tr h="599173">
                <a:tc gridSpan="3" vMerge="1"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1050" b="1" dirty="0">
                        <a:solidFill>
                          <a:srgbClr val="FF0000"/>
                        </a:solidFill>
                      </a:endParaRPr>
                    </a:p>
                  </a:txBody>
                  <a:tcPr marL="179544" marR="179544" marT="89772" marB="89772" anchor="ctr"/>
                </a:tc>
                <a:tc hMerge="1"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0" dirty="0">
                          <a:latin typeface="NanumGothic" panose="020D0604000000000000" pitchFamily="34" charset="-127"/>
                          <a:ea typeface="NanumGothic" panose="020D0604000000000000" pitchFamily="34" charset="-127"/>
                        </a:rPr>
                        <a:t>사이즈</a:t>
                      </a:r>
                      <a:br>
                        <a:rPr lang="en-US" altLang="ko-KR" sz="1400" b="0" dirty="0">
                          <a:latin typeface="NanumGothic" panose="020D0604000000000000" pitchFamily="34" charset="-127"/>
                          <a:ea typeface="NanumGothic" panose="020D0604000000000000" pitchFamily="34" charset="-127"/>
                        </a:rPr>
                      </a:br>
                      <a:r>
                        <a:rPr lang="en-US" altLang="ko-KR" sz="1400" b="0" dirty="0">
                          <a:latin typeface="NanumGothic" panose="020D0604000000000000" pitchFamily="34" charset="-127"/>
                          <a:ea typeface="NanumGothic" panose="020D0604000000000000" pitchFamily="34" charset="-127"/>
                        </a:rPr>
                        <a:t>(</a:t>
                      </a:r>
                      <a:r>
                        <a:rPr lang="ko-KR" altLang="en-US" sz="1400" b="0" dirty="0">
                          <a:latin typeface="NanumGothic" panose="020D0604000000000000" pitchFamily="34" charset="-127"/>
                          <a:ea typeface="NanumGothic" panose="020D0604000000000000" pitchFamily="34" charset="-127"/>
                        </a:rPr>
                        <a:t>용량</a:t>
                      </a:r>
                      <a:r>
                        <a:rPr lang="en-US" altLang="ko-KR" sz="1400" b="0" dirty="0">
                          <a:latin typeface="NanumGothic" panose="020D0604000000000000" pitchFamily="34" charset="-127"/>
                          <a:ea typeface="NanumGothic" panose="020D0604000000000000" pitchFamily="34" charset="-127"/>
                        </a:rPr>
                        <a:t>)</a:t>
                      </a:r>
                      <a:endParaRPr lang="ko-KR" altLang="en-US" sz="1400" b="0" dirty="0">
                        <a:latin typeface="NanumGothic" panose="020D0604000000000000" pitchFamily="34" charset="-127"/>
                        <a:ea typeface="NanumGothic" panose="020D0604000000000000" pitchFamily="34" charset="-127"/>
                      </a:endParaRPr>
                    </a:p>
                  </a:txBody>
                  <a:tcPr marL="159515" marR="159515" marT="79757" marB="79757" anchor="ctr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200" dirty="0">
                        <a:latin typeface="NanumGothic" panose="020D0604000000000000" pitchFamily="34" charset="-127"/>
                        <a:ea typeface="NanumGothic" panose="020D0604000000000000" pitchFamily="34" charset="-127"/>
                      </a:endParaRPr>
                    </a:p>
                  </a:txBody>
                  <a:tcPr marL="159515" marR="159515" marT="79757" marB="79757" anchor="ctr"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1006739488"/>
                  </a:ext>
                </a:extLst>
              </a:tr>
              <a:tr h="507124">
                <a:tc gridSpan="3"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1" dirty="0">
                          <a:solidFill>
                            <a:schemeClr val="bg1"/>
                          </a:solidFill>
                          <a:latin typeface="NanumGothic" panose="020D0604000000000000" pitchFamily="34" charset="-127"/>
                          <a:ea typeface="NanumGothic" panose="020D0604000000000000" pitchFamily="34" charset="-127"/>
                        </a:rPr>
                        <a:t>가격정보</a:t>
                      </a:r>
                    </a:p>
                  </a:txBody>
                  <a:tcPr marL="81239" marR="81239" marT="40620" marB="4062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rgbClr val="7030A0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0" dirty="0">
                          <a:latin typeface="NanumGothic" panose="020D0604000000000000" pitchFamily="34" charset="-127"/>
                          <a:ea typeface="NanumGothic" panose="020D0604000000000000" pitchFamily="34" charset="-127"/>
                        </a:rPr>
                        <a:t>인증 정보</a:t>
                      </a:r>
                    </a:p>
                  </a:txBody>
                  <a:tcPr marL="81239" marR="81239" marT="40620" marB="40620" anchor="ctr">
                    <a:solidFill>
                      <a:srgbClr val="92D050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14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NanumGothic" panose="020D0604000000000000" pitchFamily="34" charset="-127"/>
                          <a:ea typeface="NanumGothic" panose="020D0604000000000000" pitchFamily="34" charset="-127"/>
                          <a:cs typeface="+mn-cs"/>
                        </a:rPr>
                        <a:t>-</a:t>
                      </a:r>
                      <a:r>
                        <a:rPr kumimoji="0" lang="ko-KR" altLang="en-US" sz="14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NanumGothic" panose="020D0604000000000000" pitchFamily="34" charset="-127"/>
                          <a:ea typeface="NanumGothic" panose="020D0604000000000000" pitchFamily="34" charset="-127"/>
                          <a:cs typeface="+mn-cs"/>
                        </a:rPr>
                        <a:t> </a:t>
                      </a:r>
                      <a:endParaRPr kumimoji="0" lang="en-US" altLang="ko-KR" sz="14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NanumGothic" panose="020D0604000000000000" pitchFamily="34" charset="-127"/>
                        <a:ea typeface="NanumGothic" panose="020D0604000000000000" pitchFamily="34" charset="-127"/>
                        <a:cs typeface="+mn-cs"/>
                      </a:endParaRPr>
                    </a:p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14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NanumGothic" panose="020D0604000000000000" pitchFamily="34" charset="-127"/>
                          <a:ea typeface="NanumGothic" panose="020D0604000000000000" pitchFamily="34" charset="-127"/>
                          <a:cs typeface="+mn-cs"/>
                        </a:rPr>
                        <a:t>-</a:t>
                      </a:r>
                      <a:r>
                        <a:rPr kumimoji="0" lang="ko-KR" altLang="en-US" sz="14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NanumGothic" panose="020D0604000000000000" pitchFamily="34" charset="-127"/>
                          <a:ea typeface="NanumGothic" panose="020D0604000000000000" pitchFamily="34" charset="-127"/>
                          <a:cs typeface="+mn-cs"/>
                        </a:rPr>
                        <a:t> </a:t>
                      </a:r>
                      <a:endParaRPr kumimoji="0" lang="en-US" altLang="ko-KR" sz="14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NanumGothic" panose="020D0604000000000000" pitchFamily="34" charset="-127"/>
                        <a:ea typeface="NanumGothic" panose="020D0604000000000000" pitchFamily="34" charset="-127"/>
                        <a:cs typeface="+mn-cs"/>
                      </a:endParaRPr>
                    </a:p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14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NanumGothic" panose="020D0604000000000000" pitchFamily="34" charset="-127"/>
                          <a:ea typeface="NanumGothic" panose="020D0604000000000000" pitchFamily="34" charset="-127"/>
                          <a:cs typeface="+mn-cs"/>
                        </a:rPr>
                        <a:t>-</a:t>
                      </a:r>
                    </a:p>
                  </a:txBody>
                  <a:tcPr marL="81239" marR="81239" marT="40620" marB="40620" anchor="ctr"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1896200671"/>
                  </a:ext>
                </a:extLst>
              </a:tr>
              <a:tr h="507124">
                <a:tc gridSpan="2">
                  <a:txBody>
                    <a:bodyPr/>
                    <a:lstStyle/>
                    <a:p>
                      <a:pPr algn="l" latinLnBrk="1"/>
                      <a:r>
                        <a:rPr lang="ko-KR" altLang="en-US" sz="1400" b="1" dirty="0">
                          <a:latin typeface="NanumGothic" panose="020D0604000000000000" pitchFamily="34" charset="-127"/>
                          <a:ea typeface="NanumGothic" panose="020D0604000000000000" pitchFamily="34" charset="-127"/>
                        </a:rPr>
                        <a:t>소비자가</a:t>
                      </a:r>
                    </a:p>
                  </a:txBody>
                  <a:tcPr marL="108759" marR="138124" marT="69062" marB="69062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bg1">
                        <a:lumMod val="7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latinLnBrk="1"/>
                      <a:endParaRPr lang="ko-KR" altLang="en-US" sz="2000" b="1" dirty="0">
                        <a:latin typeface="NanumGothic" panose="020D0604000000000000" pitchFamily="34" charset="-127"/>
                        <a:ea typeface="NanumGothic" panose="020D0604000000000000" pitchFamily="34" charset="-127"/>
                      </a:endParaRPr>
                    </a:p>
                  </a:txBody>
                  <a:tcPr marL="122415" marR="155467" marT="77734" marB="77734" anchor="ctr"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200" b="0" dirty="0">
                          <a:latin typeface="NanumGothic" panose="020D0604000000000000" pitchFamily="34" charset="-127"/>
                          <a:ea typeface="NanumGothic" panose="020D0604000000000000" pitchFamily="34" charset="-127"/>
                        </a:rPr>
                        <a:t>0</a:t>
                      </a:r>
                      <a:r>
                        <a:rPr lang="ko-KR" altLang="en-US" sz="1200" b="0" dirty="0">
                          <a:latin typeface="NanumGothic" panose="020D0604000000000000" pitchFamily="34" charset="-127"/>
                          <a:ea typeface="NanumGothic" panose="020D0604000000000000" pitchFamily="34" charset="-127"/>
                        </a:rPr>
                        <a:t> 원</a:t>
                      </a:r>
                      <a:endParaRPr lang="en-US" altLang="ko-KR" sz="1200" b="0" dirty="0">
                        <a:latin typeface="NanumGothic" panose="020D0604000000000000" pitchFamily="34" charset="-127"/>
                        <a:ea typeface="NanumGothic" panose="020D0604000000000000" pitchFamily="34" charset="-127"/>
                      </a:endParaRPr>
                    </a:p>
                  </a:txBody>
                  <a:tcPr marL="81239" marR="81239" marT="40620" marB="40620" anchor="ctr"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07774573"/>
                  </a:ext>
                </a:extLst>
              </a:tr>
              <a:tr h="507124">
                <a:tc gridSpan="2">
                  <a:txBody>
                    <a:bodyPr/>
                    <a:lstStyle/>
                    <a:p>
                      <a:pPr algn="l" latinLnBrk="1"/>
                      <a:r>
                        <a:rPr lang="ko-KR" altLang="en-US" sz="1400" b="1" dirty="0">
                          <a:latin typeface="NanumGothic" panose="020D0604000000000000" pitchFamily="34" charset="-127"/>
                          <a:ea typeface="NanumGothic" panose="020D0604000000000000" pitchFamily="34" charset="-127"/>
                        </a:rPr>
                        <a:t>도매가</a:t>
                      </a:r>
                    </a:p>
                  </a:txBody>
                  <a:tcPr marL="108759" marR="138124" marT="69062" marB="69062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bg1">
                        <a:lumMod val="7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latinLnBrk="1"/>
                      <a:endParaRPr lang="ko-KR" altLang="en-US" sz="2000" b="1" dirty="0">
                        <a:latin typeface="NanumGothic" panose="020D0604000000000000" pitchFamily="34" charset="-127"/>
                        <a:ea typeface="NanumGothic" panose="020D0604000000000000" pitchFamily="34" charset="-127"/>
                      </a:endParaRPr>
                    </a:p>
                  </a:txBody>
                  <a:tcPr marL="122415" marR="155467" marT="77734" marB="77734" anchor="ctr"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200" b="0" dirty="0">
                          <a:latin typeface="NanumGothic" panose="020D0604000000000000" pitchFamily="34" charset="-127"/>
                          <a:ea typeface="NanumGothic" panose="020D0604000000000000" pitchFamily="34" charset="-127"/>
                        </a:rPr>
                        <a:t>0 </a:t>
                      </a:r>
                      <a:r>
                        <a:rPr lang="ko-KR" altLang="en-US" sz="1200" b="0" dirty="0">
                          <a:latin typeface="NanumGothic" panose="020D0604000000000000" pitchFamily="34" charset="-127"/>
                          <a:ea typeface="NanumGothic" panose="020D0604000000000000" pitchFamily="34" charset="-127"/>
                        </a:rPr>
                        <a:t>원</a:t>
                      </a:r>
                      <a:endParaRPr lang="en-US" altLang="ko-KR" sz="1200" b="0" dirty="0">
                        <a:latin typeface="NanumGothic" panose="020D0604000000000000" pitchFamily="34" charset="-127"/>
                        <a:ea typeface="NanumGothic" panose="020D0604000000000000" pitchFamily="34" charset="-127"/>
                      </a:endParaRPr>
                    </a:p>
                  </a:txBody>
                  <a:tcPr marL="81239" marR="81239" marT="40620" marB="40620" anchor="ctr"/>
                </a:tc>
                <a:tc rowSpan="2"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b="0" dirty="0">
                          <a:solidFill>
                            <a:schemeClr val="tx1"/>
                          </a:solidFill>
                          <a:latin typeface="NanumGothic" panose="020D0604000000000000" pitchFamily="34" charset="-127"/>
                          <a:ea typeface="NanumGothic" panose="020D0604000000000000" pitchFamily="34" charset="-127"/>
                        </a:rPr>
                        <a:t>오프라인</a:t>
                      </a:r>
                      <a:endParaRPr lang="en-US" altLang="ko-KR" sz="1400" b="0" dirty="0">
                        <a:solidFill>
                          <a:schemeClr val="tx1"/>
                        </a:solidFill>
                        <a:latin typeface="NanumGothic" panose="020D0604000000000000" pitchFamily="34" charset="-127"/>
                        <a:ea typeface="NanumGothic" panose="020D0604000000000000" pitchFamily="34" charset="-127"/>
                      </a:endParaRPr>
                    </a:p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b="0" dirty="0" err="1">
                          <a:solidFill>
                            <a:schemeClr val="tx1"/>
                          </a:solidFill>
                          <a:latin typeface="NanumGothic" panose="020D0604000000000000" pitchFamily="34" charset="-127"/>
                          <a:ea typeface="NanumGothic" panose="020D0604000000000000" pitchFamily="34" charset="-127"/>
                        </a:rPr>
                        <a:t>유통처</a:t>
                      </a:r>
                      <a:r>
                        <a:rPr lang="ko-KR" altLang="en-US" sz="1400" b="0" dirty="0">
                          <a:solidFill>
                            <a:schemeClr val="tx1"/>
                          </a:solidFill>
                          <a:latin typeface="NanumGothic" panose="020D0604000000000000" pitchFamily="34" charset="-127"/>
                          <a:ea typeface="NanumGothic" panose="020D0604000000000000" pitchFamily="34" charset="-127"/>
                        </a:rPr>
                        <a:t> 경험</a:t>
                      </a:r>
                      <a:endParaRPr lang="en-US" altLang="ko-KR" sz="1400" b="0" dirty="0">
                        <a:solidFill>
                          <a:schemeClr val="tx1"/>
                        </a:solidFill>
                        <a:latin typeface="NanumGothic" panose="020D0604000000000000" pitchFamily="34" charset="-127"/>
                        <a:ea typeface="NanumGothic" panose="020D0604000000000000" pitchFamily="34" charset="-127"/>
                      </a:endParaRPr>
                    </a:p>
                  </a:txBody>
                  <a:tcPr marL="81239" marR="81239" marT="40620" marB="40620" anchor="ctr">
                    <a:solidFill>
                      <a:srgbClr val="92D050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14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NanumGothic" panose="020D0604000000000000" pitchFamily="34" charset="-127"/>
                          <a:ea typeface="NanumGothic" panose="020D0604000000000000" pitchFamily="34" charset="-127"/>
                          <a:cs typeface="+mn-cs"/>
                        </a:rPr>
                        <a:t>-</a:t>
                      </a:r>
                      <a:r>
                        <a:rPr kumimoji="0" lang="ko-KR" altLang="en-US" sz="14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NanumGothic" panose="020D0604000000000000" pitchFamily="34" charset="-127"/>
                          <a:ea typeface="NanumGothic" panose="020D0604000000000000" pitchFamily="34" charset="-127"/>
                          <a:cs typeface="+mn-cs"/>
                        </a:rPr>
                        <a:t> </a:t>
                      </a:r>
                      <a:endParaRPr kumimoji="0" lang="en-US" altLang="ko-KR" sz="14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NanumGothic" panose="020D0604000000000000" pitchFamily="34" charset="-127"/>
                        <a:ea typeface="NanumGothic" panose="020D0604000000000000" pitchFamily="34" charset="-127"/>
                        <a:cs typeface="+mn-cs"/>
                      </a:endParaRPr>
                    </a:p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14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NanumGothic" panose="020D0604000000000000" pitchFamily="34" charset="-127"/>
                          <a:ea typeface="NanumGothic" panose="020D0604000000000000" pitchFamily="34" charset="-127"/>
                          <a:cs typeface="+mn-cs"/>
                        </a:rPr>
                        <a:t>-</a:t>
                      </a:r>
                      <a:r>
                        <a:rPr kumimoji="0" lang="ko-KR" altLang="en-US" sz="14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NanumGothic" panose="020D0604000000000000" pitchFamily="34" charset="-127"/>
                          <a:ea typeface="NanumGothic" panose="020D0604000000000000" pitchFamily="34" charset="-127"/>
                          <a:cs typeface="+mn-cs"/>
                        </a:rPr>
                        <a:t> </a:t>
                      </a:r>
                      <a:endParaRPr kumimoji="0" lang="en-US" altLang="ko-KR" sz="14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NanumGothic" panose="020D0604000000000000" pitchFamily="34" charset="-127"/>
                        <a:ea typeface="NanumGothic" panose="020D0604000000000000" pitchFamily="34" charset="-127"/>
                        <a:cs typeface="+mn-cs"/>
                      </a:endParaRPr>
                    </a:p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14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NanumGothic" panose="020D0604000000000000" pitchFamily="34" charset="-127"/>
                          <a:ea typeface="NanumGothic" panose="020D0604000000000000" pitchFamily="34" charset="-127"/>
                          <a:cs typeface="+mn-cs"/>
                        </a:rPr>
                        <a:t>-</a:t>
                      </a:r>
                    </a:p>
                    <a:p>
                      <a:pPr latinLnBrk="1"/>
                      <a:endParaRPr lang="ko-KR" altLang="en-US" sz="1600" dirty="0">
                        <a:latin typeface="NanumGothic" panose="020D0604000000000000" pitchFamily="34" charset="-127"/>
                        <a:ea typeface="NanumGothic" panose="020D0604000000000000" pitchFamily="34" charset="-127"/>
                      </a:endParaRPr>
                    </a:p>
                  </a:txBody>
                  <a:tcPr marL="81239" marR="81239" marT="40620" marB="40620" anchor="ctr"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4248809814"/>
                  </a:ext>
                </a:extLst>
              </a:tr>
              <a:tr h="507124">
                <a:tc gridSpan="2">
                  <a:txBody>
                    <a:bodyPr/>
                    <a:lstStyle/>
                    <a:p>
                      <a:pPr algn="l" latinLnBrk="1"/>
                      <a:r>
                        <a:rPr lang="ko-KR" altLang="en-US" sz="1400" b="1" dirty="0">
                          <a:solidFill>
                            <a:srgbClr val="FF0000"/>
                          </a:solidFill>
                          <a:latin typeface="NanumGothic" panose="020D0604000000000000" pitchFamily="34" charset="-127"/>
                          <a:ea typeface="NanumGothic" panose="020D0604000000000000" pitchFamily="34" charset="-127"/>
                        </a:rPr>
                        <a:t>공급 프로모션 </a:t>
                      </a:r>
                      <a:r>
                        <a:rPr lang="ko-KR" altLang="en-US" sz="1400" b="1" dirty="0" err="1">
                          <a:solidFill>
                            <a:srgbClr val="FF0000"/>
                          </a:solidFill>
                          <a:latin typeface="NanumGothic" panose="020D0604000000000000" pitchFamily="34" charset="-127"/>
                          <a:ea typeface="NanumGothic" panose="020D0604000000000000" pitchFamily="34" charset="-127"/>
                        </a:rPr>
                        <a:t>적용가</a:t>
                      </a:r>
                      <a:endParaRPr lang="ko-KR" altLang="en-US" sz="1400" b="1" dirty="0">
                        <a:solidFill>
                          <a:srgbClr val="FF0000"/>
                        </a:solidFill>
                        <a:latin typeface="NanumGothic" panose="020D0604000000000000" pitchFamily="34" charset="-127"/>
                        <a:ea typeface="NanumGothic" panose="020D0604000000000000" pitchFamily="34" charset="-127"/>
                      </a:endParaRPr>
                    </a:p>
                  </a:txBody>
                  <a:tcPr marL="108759" marR="138124" marT="69062" marB="69062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bg1">
                        <a:lumMod val="7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latinLnBrk="1"/>
                      <a:endParaRPr lang="ko-KR" altLang="en-US" sz="2000" b="1" dirty="0">
                        <a:solidFill>
                          <a:srgbClr val="FF0000"/>
                        </a:solidFill>
                      </a:endParaRPr>
                    </a:p>
                  </a:txBody>
                  <a:tcPr marL="122415" marR="155467" marT="77734" marB="77734" anchor="ctr"/>
                </a:tc>
                <a:tc>
                  <a:txBody>
                    <a:bodyPr/>
                    <a:lstStyle/>
                    <a:p>
                      <a:pPr marL="0" marR="0" lvl="0" indent="0" algn="r" defTabSz="1056041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b="0" dirty="0">
                          <a:solidFill>
                            <a:srgbClr val="FF0000"/>
                          </a:solidFill>
                          <a:latin typeface="NanumGothic" panose="020D0604000000000000" pitchFamily="34" charset="-127"/>
                          <a:ea typeface="NanumGothic" panose="020D0604000000000000" pitchFamily="34" charset="-127"/>
                        </a:rPr>
                        <a:t>0</a:t>
                      </a:r>
                      <a:r>
                        <a:rPr lang="ko-KR" altLang="en-US" sz="1200" b="0" dirty="0">
                          <a:solidFill>
                            <a:srgbClr val="FF0000"/>
                          </a:solidFill>
                          <a:latin typeface="NanumGothic" panose="020D0604000000000000" pitchFamily="34" charset="-127"/>
                          <a:ea typeface="NanumGothic" panose="020D0604000000000000" pitchFamily="34" charset="-127"/>
                        </a:rPr>
                        <a:t> 원</a:t>
                      </a:r>
                      <a:endParaRPr lang="en-US" altLang="ko-KR" sz="1200" b="0" dirty="0">
                        <a:solidFill>
                          <a:srgbClr val="FF0000"/>
                        </a:solidFill>
                        <a:latin typeface="NanumGothic" panose="020D0604000000000000" pitchFamily="34" charset="-127"/>
                        <a:ea typeface="NanumGothic" panose="020D0604000000000000" pitchFamily="34" charset="-127"/>
                      </a:endParaRPr>
                    </a:p>
                  </a:txBody>
                  <a:tcPr marL="81239" marR="81239" marT="40620" marB="40620" anchor="ctr"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15146853"/>
                  </a:ext>
                </a:extLst>
              </a:tr>
            </a:tbl>
          </a:graphicData>
        </a:graphic>
      </p:graphicFrame>
      <p:pic>
        <p:nvPicPr>
          <p:cNvPr id="6" name="그림 5">
            <a:extLst>
              <a:ext uri="{FF2B5EF4-FFF2-40B4-BE49-F238E27FC236}">
                <a16:creationId xmlns:a16="http://schemas.microsoft.com/office/drawing/2014/main" id="{17D5040E-0958-9D33-2B87-13DAB583AEE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83807" y="1457238"/>
            <a:ext cx="3572681" cy="2427504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FA808468-CF60-80F2-C0F8-96BB6012EA6C}"/>
              </a:ext>
            </a:extLst>
          </p:cNvPr>
          <p:cNvSpPr txBox="1"/>
          <p:nvPr/>
        </p:nvSpPr>
        <p:spPr>
          <a:xfrm>
            <a:off x="113548" y="6645004"/>
            <a:ext cx="5791970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900" b="1" dirty="0">
                <a:solidFill>
                  <a:srgbClr val="FF0000"/>
                </a:solidFill>
                <a:latin typeface="NanumGothic" panose="020D0604000000000000" pitchFamily="34" charset="-127"/>
                <a:ea typeface="NanumGothic" panose="020D0604000000000000" pitchFamily="34" charset="-127"/>
              </a:rPr>
              <a:t>*</a:t>
            </a:r>
            <a:r>
              <a:rPr lang="ko-KR" altLang="en-US" sz="900" b="1" dirty="0">
                <a:solidFill>
                  <a:srgbClr val="FF0000"/>
                </a:solidFill>
                <a:latin typeface="NanumGothic" panose="020D0604000000000000" pitchFamily="34" charset="-127"/>
                <a:ea typeface="NanumGothic" panose="020D0604000000000000" pitchFamily="34" charset="-127"/>
              </a:rPr>
              <a:t>최종 할인 가격이 소비자가보다 높게 책정되거나 </a:t>
            </a:r>
            <a:r>
              <a:rPr lang="en-US" altLang="ko-KR" sz="900" b="1" dirty="0">
                <a:solidFill>
                  <a:srgbClr val="FF0000"/>
                </a:solidFill>
                <a:latin typeface="NanumGothic" panose="020D0604000000000000" pitchFamily="34" charset="-127"/>
                <a:ea typeface="NanumGothic" panose="020D0604000000000000" pitchFamily="34" charset="-127"/>
              </a:rPr>
              <a:t>B2C </a:t>
            </a:r>
            <a:r>
              <a:rPr lang="ko-KR" altLang="en-US" sz="900" b="1" dirty="0">
                <a:solidFill>
                  <a:srgbClr val="FF0000"/>
                </a:solidFill>
                <a:latin typeface="NanumGothic" panose="020D0604000000000000" pitchFamily="34" charset="-127"/>
                <a:ea typeface="NanumGothic" panose="020D0604000000000000" pitchFamily="34" charset="-127"/>
              </a:rPr>
              <a:t>소매 프로모션 가격과 동일하지 않도록 확인 부탁드립니다</a:t>
            </a:r>
            <a:r>
              <a:rPr lang="en-US" altLang="ko-KR" sz="900" b="1" dirty="0">
                <a:solidFill>
                  <a:srgbClr val="FF0000"/>
                </a:solidFill>
                <a:latin typeface="NanumGothic" panose="020D0604000000000000" pitchFamily="34" charset="-127"/>
                <a:ea typeface="NanumGothic" panose="020D0604000000000000" pitchFamily="34" charset="-127"/>
              </a:rPr>
              <a:t>.*</a:t>
            </a:r>
            <a:endParaRPr lang="ko-KR" altLang="en-US" sz="900" dirty="0"/>
          </a:p>
        </p:txBody>
      </p:sp>
    </p:spTree>
    <p:extLst>
      <p:ext uri="{BB962C8B-B14F-4D97-AF65-F5344CB8AC3E}">
        <p14:creationId xmlns:p14="http://schemas.microsoft.com/office/powerpoint/2010/main" val="240389370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맑은 고딕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126</TotalTime>
  <Words>86</Words>
  <Application>Microsoft Office PowerPoint</Application>
  <PresentationFormat>와이드스크린</PresentationFormat>
  <Paragraphs>52</Paragraphs>
  <Slides>1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3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1</vt:i4>
      </vt:variant>
    </vt:vector>
  </HeadingPairs>
  <TitlesOfParts>
    <vt:vector size="5" baseType="lpstr">
      <vt:lpstr>NanumGothic</vt:lpstr>
      <vt:lpstr>맑은 고딕</vt:lpstr>
      <vt:lpstr>Arial</vt:lpstr>
      <vt:lpstr>Office 테마</vt:lpstr>
      <vt:lpstr>PowerPoint 프레젠테이션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SHIN Yunye</dc:creator>
  <cp:lastModifiedBy>04 공공공간</cp:lastModifiedBy>
  <cp:revision>8</cp:revision>
  <dcterms:created xsi:type="dcterms:W3CDTF">2023-06-18T04:30:07Z</dcterms:created>
  <dcterms:modified xsi:type="dcterms:W3CDTF">2025-05-30T02:56:38Z</dcterms:modified>
</cp:coreProperties>
</file>